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621" r:id="rId2"/>
    <p:sldId id="620" r:id="rId3"/>
    <p:sldId id="625" r:id="rId4"/>
    <p:sldId id="624" r:id="rId5"/>
    <p:sldId id="622" r:id="rId6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  <p:clrMru>
    <a:srgbClr val="000099"/>
    <a:srgbClr val="3333FF"/>
    <a:srgbClr val="FFFFFF"/>
    <a:srgbClr val="F6782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23" autoAdjust="0"/>
    <p:restoredTop sz="94601" autoAdjust="0"/>
  </p:normalViewPr>
  <p:slideViewPr>
    <p:cSldViewPr>
      <p:cViewPr varScale="1">
        <p:scale>
          <a:sx n="104" d="100"/>
          <a:sy n="104" d="100"/>
        </p:scale>
        <p:origin x="-20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28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9443F10-20D4-400D-9742-28560E664F08}" type="datetimeFigureOut">
              <a:rPr lang="pl-PL"/>
              <a:pPr>
                <a:defRPr/>
              </a:pPr>
              <a:t>2012-12-20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smtClean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BD9340D-CFC3-496C-89BC-C3A9FFDE7B4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C6BDC-E4D8-45DD-B328-ADD75CE9D774}" type="datetimeFigureOut">
              <a:rPr lang="pl-PL"/>
              <a:pPr>
                <a:defRPr/>
              </a:pPr>
              <a:t>2012-12-20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4D28B-46A4-42A0-B15F-8DB1DBF6C24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D8781-8319-4D94-A108-CAF03A2A758B}" type="datetimeFigureOut">
              <a:rPr lang="pl-PL"/>
              <a:pPr>
                <a:defRPr/>
              </a:pPr>
              <a:t>2012-12-20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715E8-DD86-41ED-BFC5-964E814EAD6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E0182-B4F0-4A2D-A276-9815338D6D8A}" type="datetimeFigureOut">
              <a:rPr lang="pl-PL"/>
              <a:pPr>
                <a:defRPr/>
              </a:pPr>
              <a:t>2012-12-20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607AB-35E0-421A-9787-A81680790F8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832BA-208F-478D-895A-4A494E263827}" type="datetimeFigureOut">
              <a:rPr lang="pl-PL"/>
              <a:pPr>
                <a:defRPr/>
              </a:pPr>
              <a:t>2012-12-20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4E14F-DBFD-4FDD-9EBE-66D67A0B2B5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A02CD-FB2F-4F09-B76B-909FCC653C42}" type="datetimeFigureOut">
              <a:rPr lang="pl-PL"/>
              <a:pPr>
                <a:defRPr/>
              </a:pPr>
              <a:t>2012-12-20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72F7E-924E-41E9-A57C-8CB27DABB25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5CFD2-6659-4749-96FD-0F3F5BFFDC4F}" type="datetimeFigureOut">
              <a:rPr lang="pl-PL"/>
              <a:pPr>
                <a:defRPr/>
              </a:pPr>
              <a:t>2012-12-20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BCA2C-9543-4D90-A210-1126E87C8E9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19BAE-D03C-4929-8BB2-662BF7A6DA90}" type="datetimeFigureOut">
              <a:rPr lang="pl-PL"/>
              <a:pPr>
                <a:defRPr/>
              </a:pPr>
              <a:t>2012-12-20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728B8-3201-4C69-9A8C-FED4CEE9E34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38D73-AC08-47FF-B7A7-3CA417C0E551}" type="datetimeFigureOut">
              <a:rPr lang="pl-PL"/>
              <a:pPr>
                <a:defRPr/>
              </a:pPr>
              <a:t>2012-12-20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CFC91-1543-4207-B244-6F1A7650425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FE915-94C6-4B2F-82DA-C277A9E3371B}" type="datetimeFigureOut">
              <a:rPr lang="pl-PL"/>
              <a:pPr>
                <a:defRPr/>
              </a:pPr>
              <a:t>2012-12-20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BDB0B-4F2C-4579-A63B-3F37D834C7F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473D1-A16A-491C-8091-A740FD9E02F5}" type="datetimeFigureOut">
              <a:rPr lang="pl-PL"/>
              <a:pPr>
                <a:defRPr/>
              </a:pPr>
              <a:t>2012-12-20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1F849-65F5-4380-9644-39D2487E5F9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76041-8774-40D0-B90A-F638A49E0141}" type="datetimeFigureOut">
              <a:rPr lang="pl-PL"/>
              <a:pPr>
                <a:defRPr/>
              </a:pPr>
              <a:t>2012-12-20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F44C0-4609-4300-86D4-909C2A9112F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F12BBF7-7571-49C7-BF69-1E14BF9B8939}" type="datetimeFigureOut">
              <a:rPr lang="pl-PL"/>
              <a:pPr>
                <a:defRPr/>
              </a:pPr>
              <a:t>2012-12-20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2B0183C-69FC-4B95-8BC0-DE85CC74161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seo2.npseo.pl/register/director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rejestracja@npseo.p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seo2.npseo.pl/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ytuł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pl-PL" b="1" smtClean="0"/>
              <a:t/>
            </a:r>
            <a:br>
              <a:rPr lang="pl-PL" b="1" smtClean="0"/>
            </a:br>
            <a:endParaRPr lang="pl-PL" smtClean="0"/>
          </a:p>
        </p:txBody>
      </p:sp>
      <p:sp>
        <p:nvSpPr>
          <p:cNvPr id="11" name="pole tekstowe 10"/>
          <p:cNvSpPr txBox="1"/>
          <p:nvPr/>
        </p:nvSpPr>
        <p:spPr>
          <a:xfrm>
            <a:off x="323528" y="2708920"/>
            <a:ext cx="864096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5400" dirty="0" smtClean="0"/>
              <a:t>Platforma monitorowania</a:t>
            </a:r>
            <a:endParaRPr lang="pl-PL" sz="5400" dirty="0" smtClean="0"/>
          </a:p>
          <a:p>
            <a:pPr algn="ctr"/>
            <a:endParaRPr lang="pl-PL" sz="2800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ytuł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endParaRPr lang="pl-PL" dirty="0" smtClean="0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88572" y="281554"/>
            <a:ext cx="9055428" cy="584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Rejestracja dyrektora na platformie SEO - adres: </a:t>
            </a: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http://www.seo2.npseo.pl/register/</a:t>
            </a:r>
            <a:r>
              <a:rPr kumimoji="0" lang="pl-PL" sz="1600" b="0" i="0" u="none" strike="noStrike" cap="none" normalizeH="0" baseline="0" dirty="0" err="1" smtClean="0">
                <a:ln>
                  <a:noFill/>
                </a:ln>
                <a:solidFill>
                  <a:srgbClr val="1155CC"/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director.html</a:t>
            </a: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Arial" pitchFamily="34" charset="0"/>
                <a:cs typeface="Arial" pitchFamily="34" charset="0"/>
              </a:rPr>
              <a:t> – </a:t>
            </a: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pierwszy sposób rejestracji 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980728"/>
            <a:ext cx="6105525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pole tekstowe 15"/>
          <p:cNvSpPr txBox="1"/>
          <p:nvPr/>
        </p:nvSpPr>
        <p:spPr>
          <a:xfrm>
            <a:off x="6660232" y="3861048"/>
            <a:ext cx="23042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solidFill>
                  <a:srgbClr val="FF0000"/>
                </a:solidFill>
              </a:rPr>
              <a:t>!!!!! </a:t>
            </a:r>
            <a:r>
              <a:rPr lang="pl-PL" sz="1600" dirty="0" smtClean="0">
                <a:solidFill>
                  <a:srgbClr val="FF0000"/>
                </a:solidFill>
              </a:rPr>
              <a:t>przy krótkim numerze  REGON dopełnić  zerami</a:t>
            </a:r>
            <a:endParaRPr lang="pl-PL" sz="1600" dirty="0">
              <a:solidFill>
                <a:srgbClr val="FF0000"/>
              </a:solidFill>
            </a:endParaRPr>
          </a:p>
        </p:txBody>
      </p:sp>
      <p:sp>
        <p:nvSpPr>
          <p:cNvPr id="17" name="Strzałka w lewo 16"/>
          <p:cNvSpPr/>
          <p:nvPr/>
        </p:nvSpPr>
        <p:spPr>
          <a:xfrm>
            <a:off x="5148064" y="4509120"/>
            <a:ext cx="1512168" cy="1440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Nawias klamrowy zamykający 18"/>
          <p:cNvSpPr/>
          <p:nvPr/>
        </p:nvSpPr>
        <p:spPr>
          <a:xfrm>
            <a:off x="5220072" y="1700808"/>
            <a:ext cx="648072" cy="115212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pole tekstowe 19"/>
          <p:cNvSpPr txBox="1"/>
          <p:nvPr/>
        </p:nvSpPr>
        <p:spPr>
          <a:xfrm>
            <a:off x="5975648" y="1916832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>
                <a:solidFill>
                  <a:srgbClr val="FF0000"/>
                </a:solidFill>
              </a:rPr>
              <a:t>wybierać z listy rozwijalnej, </a:t>
            </a:r>
          </a:p>
          <a:p>
            <a:r>
              <a:rPr lang="pl-PL" sz="1400" dirty="0" smtClean="0">
                <a:solidFill>
                  <a:srgbClr val="FF0000"/>
                </a:solidFill>
              </a:rPr>
              <a:t>pola wyboru uaktywniają się kolejno</a:t>
            </a:r>
          </a:p>
        </p:txBody>
      </p:sp>
      <p:sp>
        <p:nvSpPr>
          <p:cNvPr id="21" name="Strzałka w lewo 20"/>
          <p:cNvSpPr/>
          <p:nvPr/>
        </p:nvSpPr>
        <p:spPr>
          <a:xfrm rot="20307194">
            <a:off x="5637847" y="5449773"/>
            <a:ext cx="1167989" cy="18389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" name="pole tekstowe 22"/>
          <p:cNvSpPr txBox="1"/>
          <p:nvPr/>
        </p:nvSpPr>
        <p:spPr>
          <a:xfrm>
            <a:off x="6732240" y="4941168"/>
            <a:ext cx="24117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>
                <a:solidFill>
                  <a:srgbClr val="FF0000"/>
                </a:solidFill>
              </a:rPr>
              <a:t>wskazówki dotyczące rejestracji,</a:t>
            </a:r>
          </a:p>
          <a:p>
            <a:r>
              <a:rPr lang="pl-PL" sz="1600" dirty="0" err="1" smtClean="0">
                <a:hlinkClick r:id="rId4"/>
              </a:rPr>
              <a:t>rejestracja@npseo.pl</a:t>
            </a:r>
            <a:r>
              <a:rPr lang="pl-PL" sz="1600" dirty="0" smtClean="0"/>
              <a:t> </a:t>
            </a:r>
          </a:p>
          <a:p>
            <a:r>
              <a:rPr lang="pl-PL" sz="1600" dirty="0" smtClean="0"/>
              <a:t> </a:t>
            </a:r>
            <a:endParaRPr lang="pl-PL" sz="16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ytuł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endParaRPr lang="pl-PL" dirty="0" smtClean="0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88572" y="404664"/>
            <a:ext cx="9055428" cy="33855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kumimoji="0" lang="pl-PL" sz="9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lang="pl-PL" sz="1600" dirty="0" smtClean="0"/>
              <a:t>Logowanie na platformę pod adresem: </a:t>
            </a:r>
            <a:r>
              <a:rPr lang="pl-PL" sz="1600" dirty="0" smtClean="0">
                <a:hlinkClick r:id="rId2"/>
              </a:rPr>
              <a:t>www.seo2.npseo.pl</a:t>
            </a:r>
            <a:endParaRPr kumimoji="0" lang="pl-PL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556792"/>
            <a:ext cx="4124325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le tekstowe 6"/>
          <p:cNvSpPr txBox="1"/>
          <p:nvPr/>
        </p:nvSpPr>
        <p:spPr>
          <a:xfrm>
            <a:off x="5580112" y="1412776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>
                <a:solidFill>
                  <a:srgbClr val="FF0000"/>
                </a:solidFill>
              </a:rPr>
              <a:t>adres mailowy podany w rejestracji</a:t>
            </a:r>
            <a:endParaRPr lang="pl-PL" sz="1600" dirty="0">
              <a:solidFill>
                <a:srgbClr val="FF0000"/>
              </a:solidFill>
            </a:endParaRPr>
          </a:p>
        </p:txBody>
      </p:sp>
      <p:pic>
        <p:nvPicPr>
          <p:cNvPr id="4301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3928" y="4581128"/>
            <a:ext cx="4730676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trzałka w prawo 9"/>
          <p:cNvSpPr/>
          <p:nvPr/>
        </p:nvSpPr>
        <p:spPr>
          <a:xfrm rot="9007965">
            <a:off x="4108010" y="2023453"/>
            <a:ext cx="1358181" cy="2339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ole tekstowe 10"/>
          <p:cNvSpPr txBox="1"/>
          <p:nvPr/>
        </p:nvSpPr>
        <p:spPr>
          <a:xfrm>
            <a:off x="5004048" y="2348880"/>
            <a:ext cx="4139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>
                <a:solidFill>
                  <a:srgbClr val="FF0000"/>
                </a:solidFill>
              </a:rPr>
              <a:t>hasło przesłane w mailu rejestracyjnym,</a:t>
            </a:r>
          </a:p>
          <a:p>
            <a:r>
              <a:rPr lang="pl-PL" sz="1600" dirty="0" smtClean="0">
                <a:solidFill>
                  <a:srgbClr val="FF0000"/>
                </a:solidFill>
              </a:rPr>
              <a:t>można je zmienić</a:t>
            </a:r>
            <a:endParaRPr lang="pl-PL" sz="1600" dirty="0">
              <a:solidFill>
                <a:srgbClr val="FF0000"/>
              </a:solidFill>
            </a:endParaRPr>
          </a:p>
        </p:txBody>
      </p:sp>
      <p:sp>
        <p:nvSpPr>
          <p:cNvPr id="12" name="Strzałka w prawo 11"/>
          <p:cNvSpPr/>
          <p:nvPr/>
        </p:nvSpPr>
        <p:spPr>
          <a:xfrm rot="10322165">
            <a:off x="4079292" y="2687838"/>
            <a:ext cx="750173" cy="2160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Strzałka w prawo 12"/>
          <p:cNvSpPr/>
          <p:nvPr/>
        </p:nvSpPr>
        <p:spPr>
          <a:xfrm rot="5400000" flipV="1">
            <a:off x="7416315" y="2744927"/>
            <a:ext cx="360041" cy="1440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4301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4168" y="3068960"/>
            <a:ext cx="2466975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Strzałka w prawo 15"/>
          <p:cNvSpPr/>
          <p:nvPr/>
        </p:nvSpPr>
        <p:spPr>
          <a:xfrm rot="5400000" flipV="1">
            <a:off x="7524328" y="4149080"/>
            <a:ext cx="504053" cy="2160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pole tekstowe 16"/>
          <p:cNvSpPr txBox="1"/>
          <p:nvPr/>
        </p:nvSpPr>
        <p:spPr>
          <a:xfrm>
            <a:off x="323528" y="4581128"/>
            <a:ext cx="36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>
                <a:solidFill>
                  <a:srgbClr val="FF0000"/>
                </a:solidFill>
              </a:rPr>
              <a:t>prowadzi do modułu rejestracyjnego</a:t>
            </a:r>
          </a:p>
          <a:p>
            <a:r>
              <a:rPr lang="pl-PL" sz="1600" dirty="0" smtClean="0">
                <a:solidFill>
                  <a:srgbClr val="FF0000"/>
                </a:solidFill>
              </a:rPr>
              <a:t>- drugi sposób rejestracji</a:t>
            </a:r>
            <a:endParaRPr lang="pl-PL" sz="1600" dirty="0">
              <a:solidFill>
                <a:srgbClr val="FF0000"/>
              </a:solidFill>
            </a:endParaRPr>
          </a:p>
        </p:txBody>
      </p:sp>
      <p:sp>
        <p:nvSpPr>
          <p:cNvPr id="18" name="Strzałka w prawo 17"/>
          <p:cNvSpPr/>
          <p:nvPr/>
        </p:nvSpPr>
        <p:spPr>
          <a:xfrm rot="16200000" flipV="1">
            <a:off x="1691680" y="4149080"/>
            <a:ext cx="504053" cy="2160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ytuł 1"/>
          <p:cNvSpPr>
            <a:spLocks noGrp="1"/>
          </p:cNvSpPr>
          <p:nvPr>
            <p:ph type="title" idx="4294967295"/>
          </p:nvPr>
        </p:nvSpPr>
        <p:spPr>
          <a:xfrm>
            <a:off x="3635896" y="274638"/>
            <a:ext cx="4593704" cy="1143000"/>
          </a:xfrm>
        </p:spPr>
        <p:txBody>
          <a:bodyPr/>
          <a:lstStyle/>
          <a:p>
            <a:r>
              <a:rPr lang="pl-PL" b="1" smtClean="0"/>
              <a:t/>
            </a:r>
            <a:br>
              <a:rPr lang="pl-PL" b="1" smtClean="0"/>
            </a:br>
            <a:endParaRPr lang="pl-PL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2438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332656"/>
            <a:ext cx="6192688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trzałka wygięta w górę 6"/>
          <p:cNvSpPr/>
          <p:nvPr/>
        </p:nvSpPr>
        <p:spPr>
          <a:xfrm rot="5400000">
            <a:off x="1079612" y="3032956"/>
            <a:ext cx="2160240" cy="792088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611560" y="4869160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>
                <a:solidFill>
                  <a:srgbClr val="FF0000"/>
                </a:solidFill>
              </a:rPr>
              <a:t>ankieta</a:t>
            </a:r>
            <a:endParaRPr lang="pl-PL" sz="1600" dirty="0">
              <a:solidFill>
                <a:srgbClr val="FF0000"/>
              </a:solidFill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179512" y="5301208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>
                <a:solidFill>
                  <a:srgbClr val="FF0000"/>
                </a:solidFill>
              </a:rPr>
              <a:t>zestawienie  </a:t>
            </a:r>
          </a:p>
          <a:p>
            <a:r>
              <a:rPr lang="pl-PL" sz="1600" dirty="0" smtClean="0">
                <a:solidFill>
                  <a:srgbClr val="FF0000"/>
                </a:solidFill>
              </a:rPr>
              <a:t>wysłanych ankiet</a:t>
            </a:r>
            <a:endParaRPr lang="pl-PL" sz="1600" dirty="0">
              <a:solidFill>
                <a:srgbClr val="FF0000"/>
              </a:solidFill>
            </a:endParaRPr>
          </a:p>
        </p:txBody>
      </p:sp>
      <p:sp>
        <p:nvSpPr>
          <p:cNvPr id="10" name="Strzałka w prawo 9"/>
          <p:cNvSpPr/>
          <p:nvPr/>
        </p:nvSpPr>
        <p:spPr>
          <a:xfrm rot="172972">
            <a:off x="1549781" y="5054813"/>
            <a:ext cx="1250338" cy="1388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trzałka w prawo 10"/>
          <p:cNvSpPr/>
          <p:nvPr/>
        </p:nvSpPr>
        <p:spPr>
          <a:xfrm>
            <a:off x="1835696" y="5589240"/>
            <a:ext cx="97227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4149081"/>
            <a:ext cx="5860529" cy="1872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ytuł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pl-PL" b="1" smtClean="0"/>
              <a:t/>
            </a:r>
            <a:br>
              <a:rPr lang="pl-PL" b="1" smtClean="0"/>
            </a:br>
            <a:endParaRPr lang="pl-PL" smtClean="0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16632"/>
            <a:ext cx="7880945" cy="363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573017"/>
            <a:ext cx="7920880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trzałka w górę 4"/>
          <p:cNvSpPr/>
          <p:nvPr/>
        </p:nvSpPr>
        <p:spPr>
          <a:xfrm rot="2465256">
            <a:off x="4928454" y="822029"/>
            <a:ext cx="97634" cy="46393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Strzałka w górę 5"/>
          <p:cNvSpPr/>
          <p:nvPr/>
        </p:nvSpPr>
        <p:spPr>
          <a:xfrm>
            <a:off x="7524328" y="764704"/>
            <a:ext cx="126281" cy="57606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2483768" y="1196752"/>
            <a:ext cx="31683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>
                <a:solidFill>
                  <a:srgbClr val="FF0000"/>
                </a:solidFill>
              </a:rPr>
              <a:t>zapisuje wprowadzone dane umożliwia powrót do wypełniania ankiety w okresie przeprowadzania badania </a:t>
            </a:r>
            <a:endParaRPr lang="pl-PL" sz="1400" dirty="0">
              <a:solidFill>
                <a:srgbClr val="FF0000"/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5508104" y="1340768"/>
            <a:ext cx="316835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>
                <a:solidFill>
                  <a:srgbClr val="FF0000"/>
                </a:solidFill>
              </a:rPr>
              <a:t>kończy wypełnianie ankiety, ankieta zostaje wysłana na serwer, możliwy jest tylko wydruk, powtórna edycja możliwa po odblokowaniu przez administratora</a:t>
            </a:r>
            <a:endParaRPr lang="pl-PL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zory slajdów OR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wzory slajdów ORE</Template>
  <TotalTime>2075</TotalTime>
  <Words>85</Words>
  <Application>Microsoft Office PowerPoint</Application>
  <PresentationFormat>Pokaz na ekranie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wzory slajdów ORE</vt:lpstr>
      <vt:lpstr> </vt:lpstr>
      <vt:lpstr> </vt:lpstr>
      <vt:lpstr> </vt:lpstr>
      <vt:lpstr> </vt:lpstr>
      <vt:lpstr> </vt:lpstr>
    </vt:vector>
  </TitlesOfParts>
  <Company>CODN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CODN</dc:creator>
  <cp:lastModifiedBy>Andrzej Jasiński</cp:lastModifiedBy>
  <cp:revision>217</cp:revision>
  <dcterms:created xsi:type="dcterms:W3CDTF">2011-01-25T20:54:19Z</dcterms:created>
  <dcterms:modified xsi:type="dcterms:W3CDTF">2012-12-20T10:52:27Z</dcterms:modified>
</cp:coreProperties>
</file>